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3" r:id="rId58"/>
    <p:sldId id="312" r:id="rId5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44" d="100"/>
          <a:sy n="44" d="100"/>
        </p:scale>
        <p:origin x="6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D89E-1C7B-463A-B3DA-8A8D8780D034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DC08-F129-445B-930A-B0AED41A4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9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D89E-1C7B-463A-B3DA-8A8D8780D034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DC08-F129-445B-930A-B0AED41A4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D89E-1C7B-463A-B3DA-8A8D8780D034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DC08-F129-445B-930A-B0AED41A4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2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D89E-1C7B-463A-B3DA-8A8D8780D034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DC08-F129-445B-930A-B0AED41A4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83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D89E-1C7B-463A-B3DA-8A8D8780D034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DC08-F129-445B-930A-B0AED41A4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18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D89E-1C7B-463A-B3DA-8A8D8780D034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DC08-F129-445B-930A-B0AED41A4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D89E-1C7B-463A-B3DA-8A8D8780D034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DC08-F129-445B-930A-B0AED41A4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07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D89E-1C7B-463A-B3DA-8A8D8780D034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DC08-F129-445B-930A-B0AED41A4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8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D89E-1C7B-463A-B3DA-8A8D8780D034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DC08-F129-445B-930A-B0AED41A4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D89E-1C7B-463A-B3DA-8A8D8780D034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DC08-F129-445B-930A-B0AED41A4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33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D89E-1C7B-463A-B3DA-8A8D8780D034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DC08-F129-445B-930A-B0AED41A4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3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ED89E-1C7B-463A-B3DA-8A8D8780D034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0DC08-F129-445B-930A-B0AED41A4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39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Fluency and Fitness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ABC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005404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	</a:t>
            </a:r>
            <a:r>
              <a:rPr lang="en-US" sz="40000" dirty="0" smtClean="0"/>
              <a:t>	</a:t>
            </a:r>
            <a:endParaRPr lang="en-US" sz="40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1412" y="1209675"/>
            <a:ext cx="4329113" cy="4466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510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2000"/>
    </mc:Choice>
    <mc:Fallback xmlns="">
      <p:transition advClick="0" advTm="12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V	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3656819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t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1212808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d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429368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q	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1070274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E	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383612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B	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800029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w	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1675338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H	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3682130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	</a:t>
            </a:r>
            <a:r>
              <a:rPr lang="en-US" sz="40000" dirty="0" smtClean="0"/>
              <a:t>	</a:t>
            </a:r>
            <a:endParaRPr lang="en-US" sz="40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8" y="628651"/>
            <a:ext cx="3199814" cy="605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079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2000"/>
    </mc:Choice>
    <mc:Fallback xmlns="">
      <p:transition advClick="0" advTm="1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 smtClean="0"/>
              <a:t>C</a:t>
            </a:r>
            <a:r>
              <a:rPr lang="en-US" sz="40000" dirty="0"/>
              <a:t>	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1263845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S	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77406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j	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3402275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u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3034982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G	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3712119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 smtClean="0"/>
              <a:t>y</a:t>
            </a:r>
            <a:r>
              <a:rPr lang="en-US" sz="40000" dirty="0"/>
              <a:t>	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409750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R	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44260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K	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1077207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X	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323470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	</a:t>
            </a:r>
            <a:r>
              <a:rPr lang="en-US" sz="40000" dirty="0" smtClean="0"/>
              <a:t>	</a:t>
            </a:r>
            <a:endParaRPr lang="en-US" sz="40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225" y="1857374"/>
            <a:ext cx="9076134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361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2000"/>
    </mc:Choice>
    <mc:Fallback xmlns="">
      <p:transition advClick="0" advTm="12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c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3045660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Z	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2633412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T	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2349927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S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662501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X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1549115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L	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166425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r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248390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e	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1560067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b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3152820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	</a:t>
            </a:r>
            <a:r>
              <a:rPr lang="en-US" sz="40000" dirty="0" smtClean="0"/>
              <a:t>	</a:t>
            </a:r>
            <a:endParaRPr lang="en-US" sz="40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4312" y="762000"/>
            <a:ext cx="3367088" cy="5668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14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2000"/>
    </mc:Choice>
    <mc:Fallback xmlns="">
      <p:transition advClick="0" advTm="1200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o	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391598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 smtClean="0"/>
              <a:t>U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3295045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p	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442100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A	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1239918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 err="1"/>
              <a:t>i</a:t>
            </a:r>
            <a:r>
              <a:rPr lang="en-US" sz="40000" dirty="0"/>
              <a:t>	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133767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n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3257886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P	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6751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r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2672801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F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241452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	</a:t>
            </a:r>
            <a:r>
              <a:rPr lang="en-US" sz="40000" dirty="0" smtClean="0"/>
              <a:t>	</a:t>
            </a:r>
            <a:endParaRPr lang="en-US" sz="40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6706" y="533400"/>
            <a:ext cx="3938588" cy="598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328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2000"/>
    </mc:Choice>
    <mc:Fallback xmlns="">
      <p:transition advClick="0" advTm="12000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l	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2753515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>
                <a:latin typeface="Comic Sans MS" panose="030F0702030302020204" pitchFamily="66" charset="0"/>
              </a:rPr>
              <a:t>J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147796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Y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191143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a	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362828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v	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396512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z	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2337932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x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2109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k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82920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W	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98291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D	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123675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O	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884231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	</a:t>
            </a:r>
            <a:r>
              <a:rPr lang="en-US" sz="40000" dirty="0" smtClean="0">
                <a:latin typeface="Arial" panose="020B0604020202020204" pitchFamily="34" charset="0"/>
                <a:cs typeface="Arial" panose="020B0604020202020204" pitchFamily="34" charset="0"/>
              </a:rPr>
              <a:t>g	</a:t>
            </a:r>
            <a:endParaRPr lang="en-US" sz="4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47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	</a:t>
            </a:r>
            <a:r>
              <a:rPr lang="en-US" sz="40000" dirty="0" smtClean="0"/>
              <a:t>	</a:t>
            </a:r>
            <a:endParaRPr lang="en-US" sz="40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8987" y="1771649"/>
            <a:ext cx="5073830" cy="380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02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2000"/>
    </mc:Choice>
    <mc:Fallback xmlns="">
      <p:transition advClick="0" advTm="1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I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2124772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 smtClean="0"/>
              <a:t>m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1666333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N	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447978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257176"/>
            <a:ext cx="10515600" cy="1079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6911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0" dirty="0"/>
              <a:t>f	</a:t>
            </a:r>
            <a:r>
              <a:rPr lang="en-US" sz="40000" dirty="0" smtClean="0"/>
              <a:t>	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1552900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1488</TotalTime>
  <Words>54</Words>
  <Application>Microsoft Office PowerPoint</Application>
  <PresentationFormat>Widescreen</PresentationFormat>
  <Paragraphs>59</Paragraphs>
  <Slides>58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4" baseType="lpstr">
      <vt:lpstr>Arial</vt:lpstr>
      <vt:lpstr>Batang</vt:lpstr>
      <vt:lpstr>Calibri</vt:lpstr>
      <vt:lpstr>Calibri Light</vt:lpstr>
      <vt:lpstr>Comic Sans MS</vt:lpstr>
      <vt:lpstr>Office Theme</vt:lpstr>
      <vt:lpstr>Fluency and Fitness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Fluency and Fitness</dc:title>
  <dc:creator>Donald Jones</dc:creator>
  <cp:lastModifiedBy>Jones, Beth</cp:lastModifiedBy>
  <cp:revision>7</cp:revision>
  <dcterms:created xsi:type="dcterms:W3CDTF">2015-10-03T13:52:38Z</dcterms:created>
  <dcterms:modified xsi:type="dcterms:W3CDTF">2017-10-21T14:30:43Z</dcterms:modified>
</cp:coreProperties>
</file>